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55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63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12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892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03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24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405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316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36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66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5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9B1875D-1D47-49FD-9D3A-C83BC0FB1C29}" type="datetimeFigureOut">
              <a:rPr lang="de-DE" smtClean="0"/>
              <a:t>22.01.2017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A6419A9-ED54-4E1C-94D4-81ACA3F81886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1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Potenzgesetze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44068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Die 5 Potenzgesetze: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024127" y="1954530"/>
                <a:ext cx="4302253" cy="435483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1. </m:t>
                        </m:r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de-DE" sz="36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de-DE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</a:endParaRPr>
              </a:p>
              <a:p>
                <a:r>
                  <a:rPr lang="de-DE" sz="3600" dirty="0">
                    <a:solidFill>
                      <a:srgbClr val="C00000"/>
                    </a:solidFill>
                  </a:rPr>
                  <a:t>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de-DE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de-DE" sz="3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  <a:ea typeface="Cambria Math" panose="02040503050406030204" pitchFamily="18" charset="0"/>
                </a:endParaRPr>
              </a:p>
              <a:p>
                <a:r>
                  <a:rPr lang="de-DE" sz="3600" dirty="0">
                    <a:solidFill>
                      <a:srgbClr val="C00000"/>
                    </a:solidFill>
                  </a:rPr>
                  <a:t>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de-DE" sz="36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3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3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de-DE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</a:endParaRPr>
              </a:p>
              <a:p>
                <a:r>
                  <a:rPr lang="de-DE" sz="3600" dirty="0">
                    <a:solidFill>
                      <a:srgbClr val="C00000"/>
                    </a:solidFill>
                  </a:rPr>
                  <a:t>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de-DE" sz="3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C0000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de-DE" sz="3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de-DE" sz="3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de-DE" sz="3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</a:endParaRPr>
              </a:p>
              <a:p>
                <a:r>
                  <a:rPr lang="de-DE" sz="3600" dirty="0">
                    <a:solidFill>
                      <a:srgbClr val="C00000"/>
                    </a:solidFill>
                  </a:rPr>
                  <a:t>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de-DE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C0000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de-DE" sz="3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de-DE" sz="3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de-DE" sz="36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24127" y="1954530"/>
                <a:ext cx="4302253" cy="4354830"/>
              </a:xfrm>
              <a:blipFill>
                <a:blip r:embed="rId2"/>
                <a:stretch>
                  <a:fillRect l="-240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Inhaltsplatzhalt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406390" y="1954530"/>
                <a:ext cx="5337810" cy="435483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r>
                  <a:rPr lang="de-DE" sz="36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206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e-DE" sz="36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de-DE" sz="36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36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de-DE" sz="36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206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de-DE" sz="36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de-DE" sz="36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de-DE" sz="36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=</a:t>
                </a:r>
                <a:r>
                  <a:rPr lang="de-DE" sz="3600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r>
                  <a:rPr lang="de-DE" sz="36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de-DE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36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6 </m:t>
                            </m:r>
                            <m:r>
                              <a:rPr lang="de-DE" sz="360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de-DE" sz="36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de-DE" sz="36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00206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002060"/>
                  </a:solidFill>
                </a:endParaRPr>
              </a:p>
              <a:p>
                <a:endParaRPr lang="de-DE" sz="2400" dirty="0"/>
              </a:p>
            </p:txBody>
          </p:sp>
        </mc:Choice>
        <mc:Fallback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406390" y="1954530"/>
                <a:ext cx="5337810" cy="4354830"/>
              </a:xfrm>
              <a:blipFill>
                <a:blip r:embed="rId3"/>
                <a:stretch>
                  <a:fillRect t="-350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hteck 4"/>
              <p:cNvSpPr/>
              <p:nvPr/>
            </p:nvSpPr>
            <p:spPr>
              <a:xfrm>
                <a:off x="9669780" y="2457450"/>
                <a:ext cx="1863090" cy="7200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de-DE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6−4</m:t>
                        </m:r>
                      </m:sup>
                    </m:sSup>
                  </m:oMath>
                </a14:m>
                <a:r>
                  <a:rPr lang="de-DE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5" name="Rechteck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9780" y="2457450"/>
                <a:ext cx="1863090" cy="7200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hteck 5"/>
              <p:cNvSpPr/>
              <p:nvPr/>
            </p:nvSpPr>
            <p:spPr>
              <a:xfrm>
                <a:off x="9921240" y="4443984"/>
                <a:ext cx="1611630" cy="76809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e-DE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de-DE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i="1" dirty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DE" i="1" dirty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de-DE" i="1" dirty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de-DE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de-DE" dirty="0">
                    <a:solidFill>
                      <a:srgbClr val="002060"/>
                    </a:solidFill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de-DE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6" name="Rechtec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240" y="4443984"/>
                <a:ext cx="1611630" cy="7680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00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254</Words>
  <Application>Microsoft Office PowerPoint</Application>
  <PresentationFormat>Breitbild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Cambria Math</vt:lpstr>
      <vt:lpstr>Tw Cen MT</vt:lpstr>
      <vt:lpstr>Tw Cen MT Condensed</vt:lpstr>
      <vt:lpstr>Wingdings 3</vt:lpstr>
      <vt:lpstr>Integral</vt:lpstr>
      <vt:lpstr>Potenzgesetze</vt:lpstr>
      <vt:lpstr>Die 5 Potenzgesetze: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Potenzgesetze</dc:title>
  <dc:creator>Corinna Meier</dc:creator>
  <cp:lastModifiedBy>Corinna Meier</cp:lastModifiedBy>
  <cp:revision>17</cp:revision>
  <dcterms:created xsi:type="dcterms:W3CDTF">2017-01-22T07:15:51Z</dcterms:created>
  <dcterms:modified xsi:type="dcterms:W3CDTF">2017-01-22T07:44:28Z</dcterms:modified>
</cp:coreProperties>
</file>