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90" d="100"/>
          <a:sy n="90" d="100"/>
        </p:scale>
        <p:origin x="57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de-DE"/>
              <a:t>Formatvorlage des Untertitelmasters durch Klicken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BA7B5DA5-B389-4D8F-8BFE-3FB717C02D52}" type="datetimeFigureOut">
              <a:rPr lang="de-DE" smtClean="0"/>
              <a:t>24.03.2017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1D9BD-D716-4DA5-A85C-B4B47CF4BDB5}" type="slidenum">
              <a:rPr lang="de-DE" smtClean="0"/>
              <a:t>‹Nr.›</a:t>
            </a:fld>
            <a:endParaRPr lang="de-DE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160656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B5DA5-B389-4D8F-8BFE-3FB717C02D52}" type="datetimeFigureOut">
              <a:rPr lang="de-DE" smtClean="0"/>
              <a:t>24.03.2017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1D9BD-D716-4DA5-A85C-B4B47CF4BDB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582232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B5DA5-B389-4D8F-8BFE-3FB717C02D52}" type="datetimeFigureOut">
              <a:rPr lang="de-DE" smtClean="0"/>
              <a:t>24.03.2017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1D9BD-D716-4DA5-A85C-B4B47CF4BDB5}" type="slidenum">
              <a:rPr lang="de-DE" smtClean="0"/>
              <a:t>‹Nr.›</a:t>
            </a:fld>
            <a:endParaRPr lang="de-DE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028261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B5DA5-B389-4D8F-8BFE-3FB717C02D52}" type="datetimeFigureOut">
              <a:rPr lang="de-DE" smtClean="0"/>
              <a:t>24.03.2017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1D9BD-D716-4DA5-A85C-B4B47CF4BDB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940875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de-DE"/>
              <a:t>Formatvorlagen des Textmasters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B5DA5-B389-4D8F-8BFE-3FB717C02D52}" type="datetimeFigureOut">
              <a:rPr lang="de-DE" smtClean="0"/>
              <a:t>24.03.2017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1D9BD-D716-4DA5-A85C-B4B47CF4BDB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677795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B5DA5-B389-4D8F-8BFE-3FB717C02D52}" type="datetimeFigureOut">
              <a:rPr lang="de-DE" smtClean="0"/>
              <a:t>24.03.2017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1D9BD-D716-4DA5-A85C-B4B47CF4BDB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174561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B5DA5-B389-4D8F-8BFE-3FB717C02D52}" type="datetimeFigureOut">
              <a:rPr lang="de-DE" smtClean="0"/>
              <a:t>24.03.2017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1D9BD-D716-4DA5-A85C-B4B47CF4BDB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474762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B5DA5-B389-4D8F-8BFE-3FB717C02D52}" type="datetimeFigureOut">
              <a:rPr lang="de-DE" smtClean="0"/>
              <a:t>24.03.2017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1D9BD-D716-4DA5-A85C-B4B47CF4BDB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979933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B5DA5-B389-4D8F-8BFE-3FB717C02D52}" type="datetimeFigureOut">
              <a:rPr lang="de-DE" smtClean="0"/>
              <a:t>24.03.2017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1D9BD-D716-4DA5-A85C-B4B47CF4BDB5}" type="slidenum">
              <a:rPr lang="de-DE" smtClean="0"/>
              <a:t>‹Nr.›</a:t>
            </a:fld>
            <a:endParaRPr lang="de-DE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250346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B5DA5-B389-4D8F-8BFE-3FB717C02D52}" type="datetimeFigureOut">
              <a:rPr lang="de-DE" smtClean="0"/>
              <a:t>24.03.2017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1D9BD-D716-4DA5-A85C-B4B47CF4BDB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709581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B5DA5-B389-4D8F-8BFE-3FB717C02D52}" type="datetimeFigureOut">
              <a:rPr lang="de-DE" smtClean="0"/>
              <a:t>24.03.2017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1D9BD-D716-4DA5-A85C-B4B47CF4BDB5}" type="slidenum">
              <a:rPr lang="de-DE" smtClean="0"/>
              <a:t>‹Nr.›</a:t>
            </a:fld>
            <a:endParaRPr lang="de-DE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079524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BA7B5DA5-B389-4D8F-8BFE-3FB717C02D52}" type="datetimeFigureOut">
              <a:rPr lang="de-DE" smtClean="0"/>
              <a:t>24.03.2017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F991D9BD-D716-4DA5-A85C-B4B47CF4BDB5}" type="slidenum">
              <a:rPr lang="de-DE" smtClean="0"/>
              <a:t>‹Nr.›</a:t>
            </a:fld>
            <a:endParaRPr lang="de-DE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959343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/>
              <a:t>Lineare Gleichungen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/>
              <a:t>www.matheportal.wordpress.com</a:t>
            </a:r>
          </a:p>
        </p:txBody>
      </p:sp>
    </p:spTree>
    <p:extLst>
      <p:ext uri="{BB962C8B-B14F-4D97-AF65-F5344CB8AC3E}">
        <p14:creationId xmlns:p14="http://schemas.microsoft.com/office/powerpoint/2010/main" val="10601963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24128" y="585217"/>
            <a:ext cx="9720072" cy="903342"/>
          </a:xfrm>
        </p:spPr>
        <p:txBody>
          <a:bodyPr/>
          <a:lstStyle/>
          <a:p>
            <a:r>
              <a:rPr lang="de-DE" dirty="0">
                <a:solidFill>
                  <a:srgbClr val="0070C0"/>
                </a:solidFill>
              </a:rPr>
              <a:t>Wie löst man lineare Gleichungen?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Inhaltsplatzhalter 2"/>
              <p:cNvSpPr>
                <a:spLocks noGrp="1"/>
              </p:cNvSpPr>
              <p:nvPr>
                <p:ph sz="half" idx="1"/>
              </p:nvPr>
            </p:nvSpPr>
            <p:spPr>
              <a:xfrm>
                <a:off x="1024127" y="1839433"/>
                <a:ext cx="4754880" cy="4469927"/>
              </a:xfrm>
              <a:ln>
                <a:solidFill>
                  <a:schemeClr val="bg1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>
                <a:normAutofit/>
              </a:bodyPr>
              <a:lstStyle/>
              <a:p>
                <a:r>
                  <a:rPr lang="de-DE" sz="3600" dirty="0"/>
                  <a:t>2x + 6 = 18</a:t>
                </a:r>
                <a14:m>
                  <m:oMath xmlns:m="http://schemas.openxmlformats.org/officeDocument/2006/math">
                    <m:r>
                      <a:rPr lang="de-DE" sz="36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de-DE" sz="3600" dirty="0"/>
                  <a:t>4x</a:t>
                </a:r>
              </a:p>
              <a:p>
                <a:r>
                  <a:rPr lang="de-DE" sz="3600" dirty="0"/>
                  <a:t>2x        = 1</a:t>
                </a:r>
                <a:r>
                  <a:rPr lang="de-DE" sz="3600" dirty="0"/>
                  <a:t>2</a:t>
                </a:r>
                <a14:m>
                  <m:oMath xmlns:m="http://schemas.openxmlformats.org/officeDocument/2006/math">
                    <m:r>
                      <a:rPr lang="de-DE" sz="36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de-DE" sz="3600" dirty="0"/>
                  <a:t>4x</a:t>
                </a:r>
                <a:endParaRPr lang="de-DE" sz="3600" dirty="0"/>
              </a:p>
              <a:p>
                <a:r>
                  <a:rPr lang="de-DE" sz="3600" dirty="0"/>
                  <a:t>6x        = 12</a:t>
                </a:r>
              </a:p>
              <a:p>
                <a:r>
                  <a:rPr lang="de-DE" sz="3600" dirty="0"/>
                  <a:t>x          = 2</a:t>
                </a:r>
              </a:p>
            </p:txBody>
          </p:sp>
        </mc:Choice>
        <mc:Fallback>
          <p:sp>
            <p:nvSpPr>
              <p:cNvPr id="3" name="Inhaltsplatzhalt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1024127" y="1839433"/>
                <a:ext cx="4754880" cy="4469927"/>
              </a:xfrm>
              <a:blipFill>
                <a:blip r:embed="rId2"/>
                <a:stretch>
                  <a:fillRect l="-2043" t="-3261"/>
                </a:stretch>
              </a:blipFill>
              <a:ln>
                <a:solidFill>
                  <a:schemeClr val="bg1"/>
                </a:solidFill>
              </a:ln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5989320" y="1839433"/>
            <a:ext cx="4754880" cy="4469927"/>
          </a:xfrm>
        </p:spPr>
        <p:txBody>
          <a:bodyPr>
            <a:normAutofit/>
          </a:bodyPr>
          <a:lstStyle/>
          <a:p>
            <a:r>
              <a:rPr lang="de-DE" sz="2400" dirty="0">
                <a:solidFill>
                  <a:srgbClr val="FF0000"/>
                </a:solidFill>
              </a:rPr>
              <a:t>1. Alle Zahlen auf eine Seite bringen!</a:t>
            </a:r>
          </a:p>
          <a:p>
            <a:r>
              <a:rPr lang="de-DE" sz="2400" dirty="0">
                <a:solidFill>
                  <a:srgbClr val="FF0000"/>
                </a:solidFill>
              </a:rPr>
              <a:t>2. Alle x-Werte auf die andere Seite bringen!</a:t>
            </a:r>
          </a:p>
          <a:p>
            <a:r>
              <a:rPr lang="de-DE" sz="2400" dirty="0">
                <a:solidFill>
                  <a:srgbClr val="FF0000"/>
                </a:solidFill>
              </a:rPr>
              <a:t>3. Durch die Zahl vor x teilen!</a:t>
            </a:r>
          </a:p>
        </p:txBody>
      </p:sp>
      <p:sp>
        <p:nvSpPr>
          <p:cNvPr id="5" name="Rechteck 4"/>
          <p:cNvSpPr/>
          <p:nvPr/>
        </p:nvSpPr>
        <p:spPr>
          <a:xfrm>
            <a:off x="4444409" y="1839433"/>
            <a:ext cx="765544" cy="628173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sz="2800" dirty="0"/>
              <a:t>/-6</a:t>
            </a:r>
          </a:p>
        </p:txBody>
      </p:sp>
      <p:sp>
        <p:nvSpPr>
          <p:cNvPr id="6" name="Rechteck 5"/>
          <p:cNvSpPr/>
          <p:nvPr/>
        </p:nvSpPr>
        <p:spPr>
          <a:xfrm>
            <a:off x="3646967" y="3136606"/>
            <a:ext cx="712382" cy="616688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sz="2800" dirty="0"/>
              <a:t>/:6</a:t>
            </a:r>
          </a:p>
        </p:txBody>
      </p:sp>
      <p:sp>
        <p:nvSpPr>
          <p:cNvPr id="7" name="Rechteck 6"/>
          <p:cNvSpPr/>
          <p:nvPr/>
        </p:nvSpPr>
        <p:spPr>
          <a:xfrm>
            <a:off x="4444410" y="2403810"/>
            <a:ext cx="975856" cy="829339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sz="2800" dirty="0"/>
              <a:t>/+4x</a:t>
            </a:r>
          </a:p>
        </p:txBody>
      </p:sp>
    </p:spTree>
    <p:extLst>
      <p:ext uri="{BB962C8B-B14F-4D97-AF65-F5344CB8AC3E}">
        <p14:creationId xmlns:p14="http://schemas.microsoft.com/office/powerpoint/2010/main" val="184258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0</TotalTime>
  <Words>67</Words>
  <Application>Microsoft Office PowerPoint</Application>
  <PresentationFormat>Breitbild</PresentationFormat>
  <Paragraphs>13</Paragraphs>
  <Slides>2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</vt:i4>
      </vt:variant>
    </vt:vector>
  </HeadingPairs>
  <TitlesOfParts>
    <vt:vector size="7" baseType="lpstr">
      <vt:lpstr>Cambria Math</vt:lpstr>
      <vt:lpstr>Tw Cen MT</vt:lpstr>
      <vt:lpstr>Tw Cen MT Condensed</vt:lpstr>
      <vt:lpstr>Wingdings 3</vt:lpstr>
      <vt:lpstr>Integral</vt:lpstr>
      <vt:lpstr>Lineare Gleichungen</vt:lpstr>
      <vt:lpstr>Wie löst man lineare Gleichungen?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Lineare Gleichungen</dc:title>
  <dc:creator>Corinna Meier</dc:creator>
  <cp:lastModifiedBy>Corinna Meier</cp:lastModifiedBy>
  <cp:revision>4</cp:revision>
  <dcterms:created xsi:type="dcterms:W3CDTF">2017-03-24T16:36:52Z</dcterms:created>
  <dcterms:modified xsi:type="dcterms:W3CDTF">2017-03-24T16:49:48Z</dcterms:modified>
</cp:coreProperties>
</file>