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4" r:id="rId2"/>
    <p:sldId id="267" r:id="rId3"/>
    <p:sldId id="266" r:id="rId4"/>
    <p:sldId id="265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D9339"/>
    <a:srgbClr val="D53807"/>
    <a:srgbClr val="07F91E"/>
    <a:srgbClr val="C10F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2:46.217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578 8,'0'5,"0"7,0 11,0 7,0 8,0 8,0 1,0-2,0 0,0 4,0 3,0-2,0-5,0 0,0-2,0-4,0 2,0-2,0-1,0 2,0 4,0 5,0-1,0-3,0 0,-5-2,-2-4,1 3,-5-3,1 4,2-1,-4 2,1 4,3-1,-3-4,-5 1,1 3,-7-1,-6 1,-2-2,-1-4,-6 1,-6-1,4-3,-1-2,5-4,5-5,7-4,2-5,5-1,0-3,-2 1,2 3,3-2</inkml:trace>
  <inkml:trace contextRef="#ctx0" brushRef="#br0" timeOffset="1561.195">76 510,'0'-5,"0"-7,0-6,0-5,0-4,0-2,5-1,1-1,6 0,5 6,-1 1,-2 0,1 5,3 4,4 1,2 2,3 4,7 2,2 3,1 2,-2 1,-1 0,-2 1,-1-1,5 1,0-1,0 1,-2-1,4-5,0-2,-1 1,-2 1,3-4,1 0,2-4,-4-4,-4 0,-8-1,-3 1,0 0,-4 2</inkml:trace>
  <inkml:trace contextRef="#ctx0" brushRef="#br0" timeOffset="3080.053">105 1337,'0'-5,"5"-2,7 1,6 1,5 1,9-3,4-1,6 1,0 2,-1 2,-3 1,-3 1,-2 0,-2 2,-1-1,-1 0,-5-4,-1-3,-6-4,1-1,1 2,-2 3</inkml:trace>
  <inkml:trace contextRef="#ctx0" brushRef="#br0" timeOffset="6120.653">1287 1219,'0'5,"0"7,0 11,0 12,0 5,0 5,0 6,0-1,0 1,0-4,0 2,0 1,0-3,0 2,0-4,0 2,0-3,0-4,0-3,0-4,0-1,0-2,0-1,0-10,0-14,0-12,0-11,0-6,0-5,0-2,0-1,0 0,0-5,0-11,0-7,0 0,0 5,0 1,0-2,0 4,0 4,0 4,0 4,0 3,0 2,0 1,0 0,0 1,0-1,5 5,6 7,7 6,6 4,7 5,10 1,3 2,3 0,-1 0,2-5,-2-1,-4-1,-5 1,-2 1,-4 2,-5-4,-4-1,1 0,0 2,2 2,2 1,-4-4,-6-1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2:55.349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298 89,'-5'0,"-7"0,-6 0,-5 0,-4 0,-2 0,4 6,0 0,6 6,0-1,4 4,4 5,4 2,-2-1,1 1,-3-4,-1 0,3 2,3 3,2 3,1 1,2 1,1 2,1 5,-1 1,1 1,-1-2,0-2,0-1,1-1,-1-1,0 0,0-1,5-5,1-1,6-5,-1-1,4-2,0 0,1-2,3 2,4-1,3-4,-3 2,4 4,3-1,2-3,-1-4,1-2,-1-4,0 0,-1-2,0-1,-1 0,1 1,-1-1,1-4,-6-7,-1-6,-5-6,0-2,-4-4,-3 0,-5-1,3-4,-1-3,3 2,1 0,-3 3,-2 1,-3 1,-2-4,-1-1,-1 0,0 2,-1 1,1 2,-1 0,1 1,0 1,0-1,0 1,0 0,-5 5,-2 1,-4 5,-6 5,-5 5,-3 4,-3 3,-2 1,0 1,-1 0,1 0,-1 0,1-1,0 0,1 1,-1-1,5 0</inkml:trace>
  <inkml:trace contextRef="#ctx0" brushRef="#br0" timeOffset="2513.92">741 149,'0'5,"0"6,0 7,0 6,0 2,0 4,0 0,0 11,0 3,0-1,0-2,0-4,0-2,0-3,0-2,0 0,0-1,0 0,0 0,0 0,0 0,5-5,7-6,1-2,3-3,5-4,3-3,2-3,3-2,0-1,-3-1</inkml:trace>
  <inkml:trace contextRef="#ctx0" brushRef="#br0" timeOffset="6354.786">1243 1,'0'5,"0"7,0 6,0 5,0 4,0 2,0 1,0 1,0 0,0-1,0 1,0-1,0 0,0 4,0 3,0-2,5 0,2-2,-1 4,-1 0,4 0,0-3,3-1,1-1,2-7,-1-2,2-5,-2 0,2-4,-2 1,2-2,3-3,-2 1,2 0,2-3,3-2,2-3,2-1,1-2,0 0,1 0,-5-6,-1-1,-6-5,0-5,-3-5,0-3,-1-3,1-2,-2 0,-3-6,-3-1,2-5,0 0,-2 2,-2 3,-2 3,-2 2,0 1,-1 1,0 1,-1 0,1 0,0 0,-1 0,1-1,0 1,0-1,0 1,0-1,0 1,0 9,0 14,0 13,0 10,0 12,0 6,0 3,0-1,0-1,0-2,0-2,0-1,0-1,0 5,5-4,2-3,-1 0,-1 0,4 0,0 0,4 1,-1 0,3-4,-1-3,2-3,-2-2,2-2,3-5,4-3,-3-3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34.891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1 1771,'0'-5,"0"-7,0-6,0-5,5-4,1-7,6-8,0-2,-2-3,-3-4,3-4,-1-2,-1-1,-3 4,-1 1,-2 4,-2 7,0 4,0 4,5 3,1 1,0 1,-1 1,-2-1,-1 1,0-1,-2-1,0 1,0-5,0-3,-1 1,1 2,0 1,0 1,0 1,0 1,0 0,0-4,0-2,0 0,0 2,0 1,0 1,0 2,0 0,0 0,0 1,0-1,0 1,0 0,0-1,0 11,0 13,0 13,0 9,0 9,0 3,0 3,0 2,5-6,2-2,-1-1,4 2,5 0,1 2,2 0,-3 1,3-5,-3-1,1-4,-1-1,0 1,4-1,-1 0,0-3,3 2,3-3,2-3,2-4,1-3,-5-7,0-4,-1-4,2-7,-4-4,0-4,-4-3,1 4,-4 1,2 5,-3 0,-2-1,-5-3,-2-2,-2-1,-1-3,3 0,3-1,-2 0,0 0,-2 0,-1 10,-1 14,-1 13,0 9,0 14,0 5,0 8,-1 0,1 5,0-3,0-2,0-5,0 7,0 1,0-3,0-3,0 1,0-1,0-2,0-3,0-2,0-2,0 9,0 3,0-2,0-1,0 1,0-1,0-1,5-4,2-2,-1-1,-1-2,-1 4,3 2,1-1,4 0,0-3,-2 0,-3-1,2-2,1 1,2-1,0 1,3-6,-2-2,3-4,-2-5</inkml:trace>
  <inkml:trace contextRef="#ctx0" brushRef="#br0" timeOffset="4162.718">1123 1032,'5'0,"7"6,6 0,5 6,4-1,2-1,-4 3,0-2,-1-2,1-2,7-3,3-2,0-2,4 0,1 0,-2-1,-7-4,-4-2,-1-5,-5-5,-2 0,2-1,1 1,-2-1,1-2,-5-3,-3-3,-5-2,-4 0,-7-2,-8 0,-8 0,-5 5,-4 7,-2 6,0 5,-2 5,1 1,1 2,-1 0,1 1,1-1,-1-1,0 1,1-1,-1 5,1 7,0 1,4 4,7 3,7 4,-1-2,3-1,2 3,3 1,2 1,-4-3,-1 0,1 0,1 1,2 2,1 7,1 2,1 1,0-1,0-2,0-1,1-1,-1 0,0-2,0 1,5-6,2-1,4 0,6-4,0 0,2-3,-3 0,2-2,-3 2,2-3,2-3,4-3,2 2,2 0,2-2,1-2,-5 3,-2 0,1-1,1-2,1-2,1-1,2-1,0-1,0 0,1 0,0-1,-5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0.766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1 1,'0'5,"0"6,0 7,0 6,0 8,0 3,0 7,0 1,0-2,0 2,0-2,0-1,0 1,0-1,0-2,5 2,2 0,-1 3,-1-1,-1-3,-2-2,-1-3,5-8,0-7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1.510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0,'0'5,"0"2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5.174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61 268,'5'0,"7"0,6 0,5 6,4 0,2 1,6 3,3 0,-1-1,-1-3,-2-2,-2-2,-1-1,4 0,2-2,-2 1,0-1,-8-4,-2-2,-6-4,-6-6,-5-5,-4-4,-3-2,-1-1,-1-2,0 1,-5 4,-7 8,-6 6,-4 5,-4 4,-2 3,-2-5,1 0,4-5,2-1,0 2,-1 2,-1 3,-1 1,-2 2,0 1,0 0,-1 0,0 1,0-1,1 0,4 6,7 5,2 3,3 2,4 5,3 3,3 2,-3 3,0 0,0 1,1 1,3-1,0 0,1 0,1 0,0-1,0 1,0 0,1-1,-1 1,0-1,0 1,0-1,0 1,5-6,2-1,-1 0,4-3,1-1,2-3,5-5,5 2,2-3,3 3,6 4,3 0,0-5,-2-2,-1-5,-2-2,-1-2,0-1,-2 0,1-1,-1 0,0 1,0-1,1 1,-6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7.683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0,'0'5,"0"7,0 6,0 5,0 4,0 2,0 7,0 1,0 0,0-1,0 3,0 0,0 3,0 0,0 3,0-2,0-2,5-4,2 2,4 5,1-1,-2-2,-2-3,-3-4,-3-1,5-2,0-2,-1 0,-2-10,-1-13,-1-13,-1-10,-1-8,0-9,0-9,0-2,-1 2,1 2,0 4,0-2,0-4,0-1,0-2,0 2,0-2,0 2,0 3,0 4,0-2,0 0,0 3,0 1,0 3,0 1,5 6,7 7,6 7,5 5,4 4,2 1,1 2,1 1,0-1,5 0,1 0,-1 0,-1-1,3 0,-4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1.696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0,'0'10,"0"9,0 5,0 5,0 6,0 3,0 5,0 0,0 8,0 0,0 2,0-4,0 1,0 6,0 4,0-3,0-2,0 1,0 0,0 1,0 0,0 2,0-6,0 0,0-1,5 3,2 0,-1-3,-1-1,-1 2,-2-4,-1 0,0-4,-1-3,0-5,-1-14,1-15,0-14,0-11,0-8,0-10,5-4,1-5,1 0,-2 2,-2 4,0 2,-2 3,-1-3,6 5,0 2,0 1,4 1,0-1,4 5,3 7,1 0,0 3,4 4,2-2,2 2,3 1,0 3,1 2,0 1,-5 7,-7 7,-6 6,-1 1,-1 1,-3 4,2-4,0 6,3 3,0 6,3-2,-1 3,-4 1,-2-2,1-1,0-1,-1-2,2 0,0-2,3 1,-1-1,-2-5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3.579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31 0,'0'5,"0"7,0 6,0 5,-5 4,-1 2,-1 7,2 1,1 0,2-1,1-2,1-2,0 5,0-1,0 0,0-1,1-2,4-7,1-7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4.310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1 30,'0'-5,"0"-6,0-3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7.371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1,'0'5,"0"11,0 9,0 10,0 3,0 6,0 6,0-1,0 1,0-3,0 1,0 2,0-2,0-5,0 1,0-2,0-4,0-2,0-3,0-2,0-1,0-1,0 0,0 0,0 0,0 0,0 0,0 0,0 1,0-1,0 1,0-1,5-4,2-2,-1 0,-1 7,4-3,0 0,-1 0,2 1,1 0,2 1,5 0,4-5,-2-1,1-5,2-5,2-5,1-4,2-3,2-1,-1 0,1-1,0 0,0 0,0 0,-1 1,-4 0</inkml:trace>
  <inkml:trace contextRef="#ctx0" brushRef="#br0" timeOffset="4140.26">1063 60,'-5'0,"-1"5,-1 6,2 7,-3 1,-1 1,1 2,2 4,-2 1,-1 1,-3 2,0 0,2 0,3 0,2 0,3-1,1 1,1 0,0-1,1 1,-1 0,1 4,-1 2,0 0,5 14,7 3,1 8,4-1,3 3,-1-3,1-2,-3-6,-4-1,0-5,-1 0,-3-3,-4-4,3 2,1-1,-3-2,4 2,0-1,-2-2,-2-1,-2-3,-2-2,-2-1,1 0,-2-1,-4-5,-7-7,-7-5,-4-6,-4-4,-2-1,-2-2,5-1</inkml:trace>
  <inkml:trace contextRef="#ctx0" brushRef="#br0" timeOffset="5809.101">798 916,'5'0,"6"0,7 0,6 0,3 0,2 0,1 0,1 0,0 0,-1 0,6 0,0 0,0 0,-1 0,-2 0,-1 0,-6 0</inkml:trace>
  <inkml:trace contextRef="#ctx0" brushRef="#br0" timeOffset="7823.21">1831 148,'0'5,"0"7,0 6,0 5,0 9,0 4,0 1,0 4,0 5,0 5,0 3,0 4,0 1,0 0,0 2,0-1,0-1,0 1,0-5,0-3,0 1,0-4,0-5,0-1,0-1,0 1,0-2,0 3,0-1,0-3,0-4,0-2,5-2,7-7,6-7,5-7,4-1,2-1,2 2,0 0,4-2,3-3,3-3,1-1,-2-1,2-1,-1 0,3-6,3-6,5-1,-2 1,0-2,-3 1,-4 3,-10 4</inkml:trace>
  <inkml:trace contextRef="#ctx0" brushRef="#br0" timeOffset="10099.145">1566 768,'5'0,"6"0,7 0,6 0,2 0,4 0,0 0,1 0,0 0,-1 0,0 0,0 0,0 0,0 0,0 0,-1 0,1 0,-1 0,0 0,1 0,-6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3B7A3-9F11-4D13-B080-D9F0612B0F22}" type="datetimeFigureOut">
              <a:rPr lang="de-DE" smtClean="0"/>
              <a:t>26.10.2018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929ECF2F-A2C2-48BA-BD7E-D672469503A3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4160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3B7A3-9F11-4D13-B080-D9F0612B0F22}" type="datetimeFigureOut">
              <a:rPr lang="de-DE" smtClean="0"/>
              <a:t>26.10.2018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ECF2F-A2C2-48BA-BD7E-D672469503A3}" type="slidenum">
              <a:rPr lang="de-DE" smtClean="0"/>
              <a:t>‹Nr.›</a:t>
            </a:fld>
            <a:endParaRPr lang="de-DE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183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3B7A3-9F11-4D13-B080-D9F0612B0F22}" type="datetimeFigureOut">
              <a:rPr lang="de-DE" smtClean="0"/>
              <a:t>26.10.2018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ECF2F-A2C2-48BA-BD7E-D672469503A3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249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3B7A3-9F11-4D13-B080-D9F0612B0F22}" type="datetimeFigureOut">
              <a:rPr lang="de-DE" smtClean="0"/>
              <a:t>26.10.2018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ECF2F-A2C2-48BA-BD7E-D672469503A3}" type="slidenum">
              <a:rPr lang="de-DE" smtClean="0"/>
              <a:t>‹Nr.›</a:t>
            </a:fld>
            <a:endParaRPr lang="de-DE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06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3B7A3-9F11-4D13-B080-D9F0612B0F22}" type="datetimeFigureOut">
              <a:rPr lang="de-DE" smtClean="0"/>
              <a:t>26.10.2018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ECF2F-A2C2-48BA-BD7E-D672469503A3}" type="slidenum">
              <a:rPr lang="de-DE" smtClean="0"/>
              <a:t>‹Nr.›</a:t>
            </a:fld>
            <a:endParaRPr lang="de-DE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2415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3B7A3-9F11-4D13-B080-D9F0612B0F22}" type="datetimeFigureOut">
              <a:rPr lang="de-DE" smtClean="0"/>
              <a:t>26.10.2018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ECF2F-A2C2-48BA-BD7E-D672469503A3}" type="slidenum">
              <a:rPr lang="de-DE" smtClean="0"/>
              <a:t>‹Nr.›</a:t>
            </a:fld>
            <a:endParaRPr lang="de-DE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8286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3B7A3-9F11-4D13-B080-D9F0612B0F22}" type="datetimeFigureOut">
              <a:rPr lang="de-DE" smtClean="0"/>
              <a:t>26.10.2018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ECF2F-A2C2-48BA-BD7E-D672469503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4314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3B7A3-9F11-4D13-B080-D9F0612B0F22}" type="datetimeFigureOut">
              <a:rPr lang="de-DE" smtClean="0"/>
              <a:t>26.10.2018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ECF2F-A2C2-48BA-BD7E-D672469503A3}" type="slidenum">
              <a:rPr lang="de-DE" smtClean="0"/>
              <a:t>‹Nr.›</a:t>
            </a:fld>
            <a:endParaRPr lang="de-DE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3201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5703B7A3-9F11-4D13-B080-D9F0612B0F22}" type="datetimeFigureOut">
              <a:rPr lang="de-DE" smtClean="0"/>
              <a:t>26.10.2018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ECF2F-A2C2-48BA-BD7E-D672469503A3}" type="slidenum">
              <a:rPr lang="de-DE" smtClean="0"/>
              <a:t>‹Nr.›</a:t>
            </a:fld>
            <a:endParaRPr lang="de-DE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3771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3B7A3-9F11-4D13-B080-D9F0612B0F22}" type="datetimeFigureOut">
              <a:rPr lang="de-DE" smtClean="0"/>
              <a:t>26.10.2018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ECF2F-A2C2-48BA-BD7E-D672469503A3}" type="slidenum">
              <a:rPr lang="de-DE" smtClean="0"/>
              <a:t>‹Nr.›</a:t>
            </a:fld>
            <a:endParaRPr lang="de-DE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7581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3B7A3-9F11-4D13-B080-D9F0612B0F22}" type="datetimeFigureOut">
              <a:rPr lang="de-DE" smtClean="0"/>
              <a:t>26.10.2018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ECF2F-A2C2-48BA-BD7E-D672469503A3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74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3B7A3-9F11-4D13-B080-D9F0612B0F22}" type="datetimeFigureOut">
              <a:rPr lang="de-DE" smtClean="0"/>
              <a:t>26.10.2018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29ECF2F-A2C2-48BA-BD7E-D672469503A3}" type="slidenum">
              <a:rPr lang="de-DE" smtClean="0"/>
              <a:t>‹Nr.›</a:t>
            </a:fld>
            <a:endParaRPr lang="de-DE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053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NULL"/><Relationship Id="rId18" Type="http://schemas.openxmlformats.org/officeDocument/2006/relationships/customXml" Target="../ink/ink6.xml"/><Relationship Id="rId26" Type="http://schemas.openxmlformats.org/officeDocument/2006/relationships/customXml" Target="../ink/ink10.xml"/><Relationship Id="rId3" Type="http://schemas.openxmlformats.org/officeDocument/2006/relationships/hyperlink" Target="http://www.matheportal.wordpress.com/" TargetMode="External"/><Relationship Id="rId21" Type="http://schemas.openxmlformats.org/officeDocument/2006/relationships/image" Target="NULL"/><Relationship Id="rId12" Type="http://schemas.openxmlformats.org/officeDocument/2006/relationships/customXml" Target="../ink/ink3.xml"/><Relationship Id="rId17" Type="http://schemas.openxmlformats.org/officeDocument/2006/relationships/image" Target="NULL"/><Relationship Id="rId25" Type="http://schemas.openxmlformats.org/officeDocument/2006/relationships/image" Target="NULL"/><Relationship Id="rId2" Type="http://schemas.openxmlformats.org/officeDocument/2006/relationships/slideLayout" Target="../slideLayouts/slideLayout1.xml"/><Relationship Id="rId16" Type="http://schemas.openxmlformats.org/officeDocument/2006/relationships/customXml" Target="../ink/ink5.xml"/><Relationship Id="rId20" Type="http://schemas.openxmlformats.org/officeDocument/2006/relationships/customXml" Target="../ink/ink7.xml"/><Relationship Id="rId29" Type="http://schemas.openxmlformats.org/officeDocument/2006/relationships/image" Target="NULL"/><Relationship Id="rId1" Type="http://schemas.openxmlformats.org/officeDocument/2006/relationships/tags" Target="../tags/tag1.xml"/><Relationship Id="rId6" Type="http://schemas.openxmlformats.org/officeDocument/2006/relationships/customXml" Target="../ink/ink1.xml"/><Relationship Id="rId11" Type="http://schemas.openxmlformats.org/officeDocument/2006/relationships/image" Target="NULL"/><Relationship Id="rId24" Type="http://schemas.openxmlformats.org/officeDocument/2006/relationships/customXml" Target="../ink/ink9.xml"/><Relationship Id="rId5" Type="http://schemas.openxmlformats.org/officeDocument/2006/relationships/image" Target="../media/image2.png"/><Relationship Id="rId15" Type="http://schemas.openxmlformats.org/officeDocument/2006/relationships/image" Target="NULL"/><Relationship Id="rId23" Type="http://schemas.openxmlformats.org/officeDocument/2006/relationships/image" Target="NULL"/><Relationship Id="rId28" Type="http://schemas.openxmlformats.org/officeDocument/2006/relationships/customXml" Target="../ink/ink11.xml"/><Relationship Id="rId10" Type="http://schemas.openxmlformats.org/officeDocument/2006/relationships/customXml" Target="../ink/ink2.xml"/><Relationship Id="rId19" Type="http://schemas.openxmlformats.org/officeDocument/2006/relationships/image" Target="NULL"/><Relationship Id="rId4" Type="http://schemas.openxmlformats.org/officeDocument/2006/relationships/hyperlink" Target="http://www.matheportal.com/" TargetMode="External"/><Relationship Id="rId9" Type="http://schemas.openxmlformats.org/officeDocument/2006/relationships/image" Target="NULL"/><Relationship Id="rId14" Type="http://schemas.openxmlformats.org/officeDocument/2006/relationships/customXml" Target="../ink/ink4.xml"/><Relationship Id="rId22" Type="http://schemas.openxmlformats.org/officeDocument/2006/relationships/customXml" Target="../ink/ink8.xml"/><Relationship Id="rId27" Type="http://schemas.openxmlformats.org/officeDocument/2006/relationships/image" Target="NUL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5" Type="http://schemas.openxmlformats.org/officeDocument/2006/relationships/image" Target="../media/image4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9.png"/><Relationship Id="rId5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855D29-B1F8-447F-8956-017828631F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243" y="802298"/>
            <a:ext cx="11270510" cy="1465325"/>
          </a:xfrm>
        </p:spPr>
        <p:txBody>
          <a:bodyPr>
            <a:normAutofit/>
          </a:bodyPr>
          <a:lstStyle/>
          <a:p>
            <a:r>
              <a:rPr lang="de-DE" sz="5400" dirty="0"/>
              <a:t>                   Kettenregel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B665445-6249-4170-9979-F8C0D5D0F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0150" y="3531205"/>
            <a:ext cx="8267102" cy="488810"/>
          </a:xfrm>
        </p:spPr>
        <p:txBody>
          <a:bodyPr/>
          <a:lstStyle/>
          <a:p>
            <a:r>
              <a:rPr lang="de-DE" u="sng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www.matheportal.wordpress.com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           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www.matheportal.com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de-DE" u="sng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7CD0C7C-4534-4749-8E88-80B6A50E18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179" y="4020014"/>
            <a:ext cx="1938368" cy="1901795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C4E6C05D-AF5D-4C1D-9676-4FB79CFFCA39}"/>
              </a:ext>
            </a:extLst>
          </p:cNvPr>
          <p:cNvSpPr txBox="1"/>
          <p:nvPr/>
        </p:nvSpPr>
        <p:spPr>
          <a:xfrm>
            <a:off x="8931349" y="5921809"/>
            <a:ext cx="24348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65000"/>
                  </a:schemeClr>
                </a:solidFill>
              </a:rPr>
              <a:t>Parliamo.altervista.org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" name="Freihand 14">
                <a:extLst>
                  <a:ext uri="{FF2B5EF4-FFF2-40B4-BE49-F238E27FC236}">
                    <a16:creationId xmlns:a16="http://schemas.microsoft.com/office/drawing/2014/main" id="{5CF7BE95-86A3-4E8F-8349-5167B0766A3E}"/>
                  </a:ext>
                </a:extLst>
              </p14:cNvPr>
              <p14:cNvContentPartPr/>
              <p14:nvPr/>
            </p14:nvContentPartPr>
            <p14:xfrm>
              <a:off x="2343834" y="4590377"/>
              <a:ext cx="712800" cy="768240"/>
            </p14:xfrm>
          </p:contentPart>
        </mc:Choice>
        <mc:Fallback xmlns="">
          <p:pic>
            <p:nvPicPr>
              <p:cNvPr id="15" name="Freihand 14">
                <a:extLst>
                  <a:ext uri="{FF2B5EF4-FFF2-40B4-BE49-F238E27FC236}">
                    <a16:creationId xmlns:a16="http://schemas.microsoft.com/office/drawing/2014/main" id="{5CF7BE95-86A3-4E8F-8349-5167B0766A3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307834" y="4554737"/>
                <a:ext cx="784440" cy="83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925C29F9-0D4F-47D8-B7C4-315AAA0A3507}"/>
                  </a:ext>
                </a:extLst>
              </p14:cNvPr>
              <p14:cNvContentPartPr/>
              <p14:nvPr/>
            </p14:nvContentPartPr>
            <p14:xfrm>
              <a:off x="3242034" y="5007617"/>
              <a:ext cx="743760" cy="352440"/>
            </p14:xfrm>
          </p:contentPart>
        </mc:Choice>
        <mc:Fallback xmlns=""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925C29F9-0D4F-47D8-B7C4-315AAA0A350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206051" y="4971977"/>
                <a:ext cx="815365" cy="42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5" name="Freihand 24">
                <a:extLst>
                  <a:ext uri="{FF2B5EF4-FFF2-40B4-BE49-F238E27FC236}">
                    <a16:creationId xmlns:a16="http://schemas.microsoft.com/office/drawing/2014/main" id="{E0E75A77-01EE-4EC5-9408-E6E2F6D85C88}"/>
                  </a:ext>
                </a:extLst>
              </p14:cNvPr>
              <p14:cNvContentPartPr/>
              <p14:nvPr/>
            </p14:nvContentPartPr>
            <p14:xfrm>
              <a:off x="4401594" y="4668137"/>
              <a:ext cx="649800" cy="637560"/>
            </p14:xfrm>
          </p:contentPart>
        </mc:Choice>
        <mc:Fallback xmlns="">
          <p:pic>
            <p:nvPicPr>
              <p:cNvPr id="25" name="Freihand 24">
                <a:extLst>
                  <a:ext uri="{FF2B5EF4-FFF2-40B4-BE49-F238E27FC236}">
                    <a16:creationId xmlns:a16="http://schemas.microsoft.com/office/drawing/2014/main" id="{E0E75A77-01EE-4EC5-9408-E6E2F6D85C8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365934" y="4632497"/>
                <a:ext cx="721480" cy="70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6" name="Freihand 25">
                <a:extLst>
                  <a:ext uri="{FF2B5EF4-FFF2-40B4-BE49-F238E27FC236}">
                    <a16:creationId xmlns:a16="http://schemas.microsoft.com/office/drawing/2014/main" id="{5EBF0FD2-3660-4AD6-9290-2AE2E83A8AB2}"/>
                  </a:ext>
                </a:extLst>
              </p14:cNvPr>
              <p14:cNvContentPartPr/>
              <p14:nvPr/>
            </p14:nvContentPartPr>
            <p14:xfrm>
              <a:off x="5220234" y="4943897"/>
              <a:ext cx="15840" cy="293760"/>
            </p14:xfrm>
          </p:contentPart>
        </mc:Choice>
        <mc:Fallback xmlns="">
          <p:pic>
            <p:nvPicPr>
              <p:cNvPr id="26" name="Freihand 25">
                <a:extLst>
                  <a:ext uri="{FF2B5EF4-FFF2-40B4-BE49-F238E27FC236}">
                    <a16:creationId xmlns:a16="http://schemas.microsoft.com/office/drawing/2014/main" id="{5EBF0FD2-3660-4AD6-9290-2AE2E83A8AB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184594" y="4908257"/>
                <a:ext cx="87480" cy="36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7" name="Freihand 26">
                <a:extLst>
                  <a:ext uri="{FF2B5EF4-FFF2-40B4-BE49-F238E27FC236}">
                    <a16:creationId xmlns:a16="http://schemas.microsoft.com/office/drawing/2014/main" id="{EAEAAE27-5669-4F4F-892F-5102222AA008}"/>
                  </a:ext>
                </a:extLst>
              </p14:cNvPr>
              <p14:cNvContentPartPr/>
              <p14:nvPr/>
            </p14:nvContentPartPr>
            <p14:xfrm>
              <a:off x="5241834" y="4678217"/>
              <a:ext cx="360" cy="4680"/>
            </p14:xfrm>
          </p:contentPart>
        </mc:Choice>
        <mc:Fallback xmlns="">
          <p:pic>
            <p:nvPicPr>
              <p:cNvPr id="27" name="Freihand 26">
                <a:extLst>
                  <a:ext uri="{FF2B5EF4-FFF2-40B4-BE49-F238E27FC236}">
                    <a16:creationId xmlns:a16="http://schemas.microsoft.com/office/drawing/2014/main" id="{EAEAAE27-5669-4F4F-892F-5102222AA00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205834" y="4642217"/>
                <a:ext cx="7200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8" name="Freihand 27">
                <a:extLst>
                  <a:ext uri="{FF2B5EF4-FFF2-40B4-BE49-F238E27FC236}">
                    <a16:creationId xmlns:a16="http://schemas.microsoft.com/office/drawing/2014/main" id="{A6A0F59C-9FC5-4910-A80C-AE54BF1A4159}"/>
                  </a:ext>
                </a:extLst>
              </p14:cNvPr>
              <p14:cNvContentPartPr/>
              <p14:nvPr/>
            </p14:nvContentPartPr>
            <p14:xfrm>
              <a:off x="5400594" y="4943177"/>
              <a:ext cx="236520" cy="310680"/>
            </p14:xfrm>
          </p:contentPart>
        </mc:Choice>
        <mc:Fallback xmlns="">
          <p:pic>
            <p:nvPicPr>
              <p:cNvPr id="28" name="Freihand 27">
                <a:extLst>
                  <a:ext uri="{FF2B5EF4-FFF2-40B4-BE49-F238E27FC236}">
                    <a16:creationId xmlns:a16="http://schemas.microsoft.com/office/drawing/2014/main" id="{A6A0F59C-9FC5-4910-A80C-AE54BF1A415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364954" y="4907537"/>
                <a:ext cx="308160" cy="38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9" name="Freihand 28">
                <a:extLst>
                  <a:ext uri="{FF2B5EF4-FFF2-40B4-BE49-F238E27FC236}">
                    <a16:creationId xmlns:a16="http://schemas.microsoft.com/office/drawing/2014/main" id="{CE0D1DF2-A537-482C-8041-DC6071064F5E}"/>
                  </a:ext>
                </a:extLst>
              </p14:cNvPr>
              <p14:cNvContentPartPr/>
              <p14:nvPr/>
            </p14:nvContentPartPr>
            <p14:xfrm>
              <a:off x="5805234" y="4954697"/>
              <a:ext cx="183960" cy="351000"/>
            </p14:xfrm>
          </p:contentPart>
        </mc:Choice>
        <mc:Fallback xmlns="">
          <p:pic>
            <p:nvPicPr>
              <p:cNvPr id="29" name="Freihand 28">
                <a:extLst>
                  <a:ext uri="{FF2B5EF4-FFF2-40B4-BE49-F238E27FC236}">
                    <a16:creationId xmlns:a16="http://schemas.microsoft.com/office/drawing/2014/main" id="{CE0D1DF2-A537-482C-8041-DC6071064F5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769234" y="4918697"/>
                <a:ext cx="255600" cy="42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0" name="Freihand 29">
                <a:extLst>
                  <a:ext uri="{FF2B5EF4-FFF2-40B4-BE49-F238E27FC236}">
                    <a16:creationId xmlns:a16="http://schemas.microsoft.com/office/drawing/2014/main" id="{E39134EB-5BE1-4535-AD69-1FD3C6C828EF}"/>
                  </a:ext>
                </a:extLst>
              </p14:cNvPr>
              <p14:cNvContentPartPr/>
              <p14:nvPr/>
            </p14:nvContentPartPr>
            <p14:xfrm>
              <a:off x="6336954" y="4678217"/>
              <a:ext cx="219240" cy="606960"/>
            </p14:xfrm>
          </p:contentPart>
        </mc:Choice>
        <mc:Fallback xmlns="">
          <p:pic>
            <p:nvPicPr>
              <p:cNvPr id="30" name="Freihand 29">
                <a:extLst>
                  <a:ext uri="{FF2B5EF4-FFF2-40B4-BE49-F238E27FC236}">
                    <a16:creationId xmlns:a16="http://schemas.microsoft.com/office/drawing/2014/main" id="{E39134EB-5BE1-4535-AD69-1FD3C6C828E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300954" y="4642217"/>
                <a:ext cx="290880" cy="67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1" name="Freihand 30">
                <a:extLst>
                  <a:ext uri="{FF2B5EF4-FFF2-40B4-BE49-F238E27FC236}">
                    <a16:creationId xmlns:a16="http://schemas.microsoft.com/office/drawing/2014/main" id="{CAE5202D-F808-43B1-BDF4-C1EBB8B52A15}"/>
                  </a:ext>
                </a:extLst>
              </p14:cNvPr>
              <p14:cNvContentPartPr/>
              <p14:nvPr/>
            </p14:nvContentPartPr>
            <p14:xfrm>
              <a:off x="6687234" y="5018417"/>
              <a:ext cx="11520" cy="197280"/>
            </p14:xfrm>
          </p:contentPart>
        </mc:Choice>
        <mc:Fallback xmlns="">
          <p:pic>
            <p:nvPicPr>
              <p:cNvPr id="31" name="Freihand 30">
                <a:extLst>
                  <a:ext uri="{FF2B5EF4-FFF2-40B4-BE49-F238E27FC236}">
                    <a16:creationId xmlns:a16="http://schemas.microsoft.com/office/drawing/2014/main" id="{CAE5202D-F808-43B1-BDF4-C1EBB8B52A1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651594" y="4982417"/>
                <a:ext cx="83160" cy="2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2" name="Freihand 31">
                <a:extLst>
                  <a:ext uri="{FF2B5EF4-FFF2-40B4-BE49-F238E27FC236}">
                    <a16:creationId xmlns:a16="http://schemas.microsoft.com/office/drawing/2014/main" id="{89784705-CBDF-42B3-8BF2-CE7687436B65}"/>
                  </a:ext>
                </a:extLst>
              </p14:cNvPr>
              <p14:cNvContentPartPr/>
              <p14:nvPr/>
            </p14:nvContentPartPr>
            <p14:xfrm>
              <a:off x="6708834" y="4805657"/>
              <a:ext cx="360" cy="11160"/>
            </p14:xfrm>
          </p:contentPart>
        </mc:Choice>
        <mc:Fallback xmlns="">
          <p:pic>
            <p:nvPicPr>
              <p:cNvPr id="32" name="Freihand 31">
                <a:extLst>
                  <a:ext uri="{FF2B5EF4-FFF2-40B4-BE49-F238E27FC236}">
                    <a16:creationId xmlns:a16="http://schemas.microsoft.com/office/drawing/2014/main" id="{89784705-CBDF-42B3-8BF2-CE7687436B6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673194" y="4769657"/>
                <a:ext cx="7200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9" name="Freihand 38">
                <a:extLst>
                  <a:ext uri="{FF2B5EF4-FFF2-40B4-BE49-F238E27FC236}">
                    <a16:creationId xmlns:a16="http://schemas.microsoft.com/office/drawing/2014/main" id="{EDD1FC67-D1D2-4584-81F3-C6A07152E174}"/>
                  </a:ext>
                </a:extLst>
              </p14:cNvPr>
              <p14:cNvContentPartPr/>
              <p14:nvPr/>
            </p14:nvContentPartPr>
            <p14:xfrm>
              <a:off x="6974874" y="4741937"/>
              <a:ext cx="954720" cy="661680"/>
            </p14:xfrm>
          </p:contentPart>
        </mc:Choice>
        <mc:Fallback xmlns="">
          <p:pic>
            <p:nvPicPr>
              <p:cNvPr id="39" name="Freihand 38">
                <a:extLst>
                  <a:ext uri="{FF2B5EF4-FFF2-40B4-BE49-F238E27FC236}">
                    <a16:creationId xmlns:a16="http://schemas.microsoft.com/office/drawing/2014/main" id="{EDD1FC67-D1D2-4584-81F3-C6A07152E174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938888" y="4706297"/>
                <a:ext cx="1026333" cy="73332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73449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12"/>
    </mc:Choice>
    <mc:Fallback xmlns="">
      <p:transition spd="slow" advTm="123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E0249737-8909-4AD8-9DE5-587AC9B6DF21}"/>
              </a:ext>
            </a:extLst>
          </p:cNvPr>
          <p:cNvSpPr/>
          <p:nvPr/>
        </p:nvSpPr>
        <p:spPr>
          <a:xfrm>
            <a:off x="2265218" y="1070264"/>
            <a:ext cx="7523018" cy="45408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hteck 2">
                <a:extLst>
                  <a:ext uri="{FF2B5EF4-FFF2-40B4-BE49-F238E27FC236}">
                    <a16:creationId xmlns:a16="http://schemas.microsoft.com/office/drawing/2014/main" id="{972C30C8-C2DB-41C7-A091-18AC85D40D30}"/>
                  </a:ext>
                </a:extLst>
              </p:cNvPr>
              <p:cNvSpPr/>
              <p:nvPr/>
            </p:nvSpPr>
            <p:spPr>
              <a:xfrm>
                <a:off x="1049482" y="675409"/>
                <a:ext cx="8333509" cy="412519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2800" dirty="0">
                    <a:solidFill>
                      <a:schemeClr val="tx1"/>
                    </a:solidFill>
                  </a:rPr>
                  <a:t>Kurze Vorüberlegung zu verketteten Funktionen:</a:t>
                </a:r>
              </a:p>
              <a:p>
                <a:pPr algn="ctr"/>
                <a:r>
                  <a:rPr lang="de-DE" sz="2800" dirty="0">
                    <a:solidFill>
                      <a:schemeClr val="tx1"/>
                    </a:solidFill>
                  </a:rPr>
                  <a:t>u(x)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de-DE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de-DE" sz="2800" dirty="0">
                    <a:solidFill>
                      <a:schemeClr val="tx1"/>
                    </a:solidFill>
                  </a:rPr>
                  <a:t> und v(x) = 4x</a:t>
                </a:r>
                <a14:m>
                  <m:oMath xmlns:m="http://schemas.openxmlformats.org/officeDocument/2006/math">
                    <m:r>
                      <a:rPr lang="de-DE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sz="2800" dirty="0">
                    <a:solidFill>
                      <a:schemeClr val="tx1"/>
                    </a:solidFill>
                  </a:rPr>
                  <a:t>2</a:t>
                </a:r>
              </a:p>
              <a:p>
                <a:pPr algn="ctr"/>
                <a:r>
                  <a:rPr lang="de-DE" sz="2800" dirty="0">
                    <a:solidFill>
                      <a:schemeClr val="tx1"/>
                    </a:solidFill>
                  </a:rPr>
                  <a:t>Was ist u(v(x))?</a:t>
                </a:r>
              </a:p>
              <a:p>
                <a:pPr algn="ctr"/>
                <a:r>
                  <a:rPr lang="de-DE" sz="2800" dirty="0">
                    <a:solidFill>
                      <a:schemeClr val="tx1"/>
                    </a:solidFill>
                  </a:rPr>
                  <a:t>Dann ist u(</a:t>
                </a:r>
                <a:r>
                  <a:rPr lang="de-DE" sz="2800" dirty="0">
                    <a:solidFill>
                      <a:srgbClr val="0070C0"/>
                    </a:solidFill>
                  </a:rPr>
                  <a:t>v(x)</a:t>
                </a:r>
                <a:r>
                  <a:rPr lang="de-DE" sz="2800" dirty="0">
                    <a:solidFill>
                      <a:schemeClr val="tx1"/>
                    </a:solidFill>
                  </a:rPr>
                  <a:t>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de-DE" sz="2800" dirty="0" smtClean="0">
                            <a:solidFill>
                              <a:srgbClr val="0070C0"/>
                            </a:solidFill>
                          </a:rPr>
                          <m:t>4</m:t>
                        </m:r>
                        <m:r>
                          <m:rPr>
                            <m:nor/>
                          </m:rPr>
                          <a:rPr lang="de-DE" sz="2800" dirty="0" smtClean="0">
                            <a:solidFill>
                              <a:srgbClr val="0070C0"/>
                            </a:solidFill>
                          </a:rPr>
                          <m:t>x</m:t>
                        </m:r>
                        <m:r>
                          <a:rPr lang="de-DE" sz="2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de-DE" sz="2800" dirty="0">
                            <a:solidFill>
                              <a:srgbClr val="0070C0"/>
                            </a:solidFill>
                          </a:rPr>
                          <m:t>2</m:t>
                        </m:r>
                        <m:r>
                          <a:rPr lang="de-DE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de-DE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de-DE" sz="2800" dirty="0">
                    <a:solidFill>
                      <a:schemeClr val="tx1"/>
                    </a:solidFill>
                  </a:rPr>
                  <a:t>.</a:t>
                </a:r>
              </a:p>
              <a:p>
                <a:pPr algn="ctr"/>
                <a:endParaRPr lang="de-DE" sz="28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de-DE" sz="2800" dirty="0">
                    <a:solidFill>
                      <a:schemeClr val="tx1"/>
                    </a:solidFill>
                  </a:rPr>
                  <a:t>u(x)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de-DE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de-DE" sz="2800" dirty="0">
                    <a:solidFill>
                      <a:schemeClr val="tx1"/>
                    </a:solidFill>
                  </a:rPr>
                  <a:t> und v(x) = 3x+1</a:t>
                </a:r>
              </a:p>
              <a:p>
                <a:pPr algn="ctr"/>
                <a:r>
                  <a:rPr lang="de-DE" sz="2800" dirty="0">
                    <a:solidFill>
                      <a:schemeClr val="tx1"/>
                    </a:solidFill>
                  </a:rPr>
                  <a:t>Dann ist u(</a:t>
                </a:r>
                <a:r>
                  <a:rPr lang="de-DE" sz="2800" dirty="0">
                    <a:solidFill>
                      <a:srgbClr val="0070C0"/>
                    </a:solidFill>
                  </a:rPr>
                  <a:t>v(x)</a:t>
                </a:r>
                <a:r>
                  <a:rPr lang="de-DE" sz="2800" dirty="0">
                    <a:solidFill>
                      <a:schemeClr val="tx1"/>
                    </a:solidFill>
                  </a:rPr>
                  <a:t>)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de-DE" sz="28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de-DE" sz="2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28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lang="de-DE" sz="2800" dirty="0">
                    <a:solidFill>
                      <a:schemeClr val="tx1"/>
                    </a:solidFill>
                  </a:rPr>
                  <a:t>.</a:t>
                </a:r>
              </a:p>
              <a:p>
                <a:pPr algn="ctr"/>
                <a:r>
                  <a:rPr lang="de-DE" sz="2800" dirty="0">
                    <a:solidFill>
                      <a:schemeClr val="tx1"/>
                    </a:solidFill>
                  </a:rPr>
                  <a:t> </a:t>
                </a:r>
              </a:p>
              <a:p>
                <a:pPr algn="ctr"/>
                <a:r>
                  <a:rPr lang="de-DE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Rechteck 2">
                <a:extLst>
                  <a:ext uri="{FF2B5EF4-FFF2-40B4-BE49-F238E27FC236}">
                    <a16:creationId xmlns:a16="http://schemas.microsoft.com/office/drawing/2014/main" id="{972C30C8-C2DB-41C7-A091-18AC85D40D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482" y="675409"/>
                <a:ext cx="8333509" cy="41251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54293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124"/>
    </mc:Choice>
    <mc:Fallback xmlns="">
      <p:transition spd="slow" advTm="901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hteck 1">
                <a:extLst>
                  <a:ext uri="{FF2B5EF4-FFF2-40B4-BE49-F238E27FC236}">
                    <a16:creationId xmlns:a16="http://schemas.microsoft.com/office/drawing/2014/main" id="{B20F0C9D-8A3A-4BC5-BA44-E66B4C937A73}"/>
                  </a:ext>
                </a:extLst>
              </p:cNvPr>
              <p:cNvSpPr/>
              <p:nvPr/>
            </p:nvSpPr>
            <p:spPr>
              <a:xfrm>
                <a:off x="674201" y="701750"/>
                <a:ext cx="6311389" cy="46371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de-DE" sz="3600" dirty="0"/>
                  <a:t>f(x)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de-DE" sz="3600" dirty="0"/>
                          <m:t>(4</m:t>
                        </m:r>
                        <m:r>
                          <m:rPr>
                            <m:nor/>
                          </m:rPr>
                          <a:rPr lang="de-DE" sz="3600" dirty="0"/>
                          <m:t>x</m:t>
                        </m:r>
                        <m:r>
                          <m:rPr>
                            <m:nor/>
                          </m:rPr>
                          <a:rPr lang="de-DE" sz="3600" dirty="0"/>
                          <m:t> </m:t>
                        </m:r>
                        <m:r>
                          <a:rPr lang="de-DE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 </m:t>
                        </m:r>
                        <m:r>
                          <m:rPr>
                            <m:nor/>
                          </m:rPr>
                          <a:rPr lang="de-DE" sz="3600" dirty="0"/>
                          <m:t>2)</m:t>
                        </m:r>
                      </m:e>
                      <m:sup>
                        <m:r>
                          <a:rPr lang="de-DE" sz="3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de-DE" sz="3600" dirty="0"/>
              </a:p>
              <a:p>
                <a:endParaRPr lang="de-DE" sz="3600" dirty="0"/>
              </a:p>
              <a:p>
                <a:r>
                  <a:rPr lang="de-DE" sz="3600" dirty="0"/>
                  <a:t>f(x)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de-DE" sz="3600" dirty="0" smtClean="0">
                            <a:solidFill>
                              <a:srgbClr val="FF0000"/>
                            </a:solidFill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de-DE" sz="3600" dirty="0" smtClean="0">
                            <a:solidFill>
                              <a:srgbClr val="0070C0"/>
                            </a:solidFill>
                          </a:rPr>
                          <m:t>4</m:t>
                        </m:r>
                        <m:r>
                          <m:rPr>
                            <m:nor/>
                          </m:rPr>
                          <a:rPr lang="de-DE" sz="3600" dirty="0" smtClean="0">
                            <a:solidFill>
                              <a:srgbClr val="0070C0"/>
                            </a:solidFill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de-DE" sz="3600" dirty="0" smtClean="0">
                            <a:solidFill>
                              <a:srgbClr val="0070C0"/>
                            </a:solidFill>
                          </a:rPr>
                          <m:t> </m:t>
                        </m:r>
                        <m:r>
                          <a:rPr lang="de-DE" sz="36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 </m:t>
                        </m:r>
                        <m:r>
                          <m:rPr>
                            <m:nor/>
                          </m:rPr>
                          <a:rPr lang="de-DE" sz="3600" dirty="0">
                            <a:solidFill>
                              <a:srgbClr val="0070C0"/>
                            </a:solidFill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de-DE" sz="3600" dirty="0" smtClean="0">
                            <a:solidFill>
                              <a:srgbClr val="FF0000"/>
                            </a:solidFill>
                          </a:rPr>
                          <m:t>)</m:t>
                        </m:r>
                      </m:e>
                      <m:sup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de-DE" sz="3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de-DE" sz="3600" dirty="0"/>
              </a:p>
              <a:p>
                <a:r>
                  <a:rPr lang="de-DE" sz="3600" dirty="0">
                    <a:solidFill>
                      <a:srgbClr val="FF0000"/>
                    </a:solidFill>
                  </a:rPr>
                  <a:t>u(x)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de-DE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de-DE" sz="3600" dirty="0"/>
                  <a:t>	       	</a:t>
                </a:r>
              </a:p>
              <a:p>
                <a:r>
                  <a:rPr lang="de-DE" sz="3600" dirty="0">
                    <a:solidFill>
                      <a:srgbClr val="FF0000"/>
                    </a:solidFill>
                  </a:rPr>
                  <a:t>u‘(x) = </a:t>
                </a:r>
                <a14:m>
                  <m:oMath xmlns:m="http://schemas.openxmlformats.org/officeDocument/2006/math">
                    <m:r>
                      <a:rPr lang="de-DE" sz="3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de-DE" sz="3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de-DE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de-DE" sz="3600" dirty="0"/>
                  <a:t>	</a:t>
                </a:r>
                <a:endParaRPr lang="de-DE" sz="3600" dirty="0">
                  <a:solidFill>
                    <a:srgbClr val="0070C0"/>
                  </a:solidFill>
                </a:endParaRPr>
              </a:p>
              <a:p>
                <a:r>
                  <a:rPr lang="de-DE" sz="3600" dirty="0"/>
                  <a:t>f‘(x) = </a:t>
                </a:r>
                <a14:m>
                  <m:oMath xmlns:m="http://schemas.openxmlformats.org/officeDocument/2006/math">
                    <m:r>
                      <a:rPr lang="de-DE" sz="36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de-DE" sz="3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de-DE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de-DE" sz="3600" dirty="0">
                            <a:solidFill>
                              <a:srgbClr val="FF0000"/>
                            </a:solidFill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de-DE" sz="3600" dirty="0">
                            <a:solidFill>
                              <a:srgbClr val="0070C0"/>
                            </a:solidFill>
                          </a:rPr>
                          <m:t>4</m:t>
                        </m:r>
                        <m:r>
                          <m:rPr>
                            <m:nor/>
                          </m:rPr>
                          <a:rPr lang="de-DE" sz="3600" dirty="0">
                            <a:solidFill>
                              <a:srgbClr val="0070C0"/>
                            </a:solidFill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de-DE" sz="3600" dirty="0">
                            <a:solidFill>
                              <a:srgbClr val="0070C0"/>
                            </a:solidFill>
                          </a:rPr>
                          <m:t> </m:t>
                        </m:r>
                        <m:r>
                          <a:rPr lang="de-DE" sz="36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 </m:t>
                        </m:r>
                        <m:r>
                          <m:rPr>
                            <m:nor/>
                          </m:rPr>
                          <a:rPr lang="de-DE" sz="3600" dirty="0">
                            <a:solidFill>
                              <a:srgbClr val="0070C0"/>
                            </a:solidFill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de-DE" sz="3600" dirty="0">
                            <a:solidFill>
                              <a:srgbClr val="FF0000"/>
                            </a:solidFill>
                          </a:rPr>
                          <m:t>)</m:t>
                        </m:r>
                      </m:e>
                      <m:sup>
                        <m:r>
                          <a:rPr lang="de-DE" sz="3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de-DE" sz="3600" dirty="0">
                  <a:solidFill>
                    <a:srgbClr val="0070C0"/>
                  </a:solidFill>
                </a:endParaRPr>
              </a:p>
              <a:p>
                <a:r>
                  <a:rPr lang="de-DE" sz="3600" dirty="0">
                    <a:solidFill>
                      <a:srgbClr val="0070C0"/>
                    </a:solidFill>
                  </a:rPr>
                  <a:t>          </a:t>
                </a:r>
                <a:r>
                  <a:rPr lang="de-DE" sz="2400" dirty="0">
                    <a:solidFill>
                      <a:srgbClr val="1D9339"/>
                    </a:solidFill>
                  </a:rPr>
                  <a:t>(äußere </a:t>
                </a:r>
                <a14:m>
                  <m:oMath xmlns:m="http://schemas.openxmlformats.org/officeDocument/2006/math">
                    <m:r>
                      <a:rPr lang="de-DE" sz="2400" i="1">
                        <a:solidFill>
                          <a:srgbClr val="1D9339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de-DE" sz="2400" dirty="0">
                    <a:solidFill>
                      <a:srgbClr val="1D9339"/>
                    </a:solidFill>
                  </a:rPr>
                  <a:t> innere Ableitung)</a:t>
                </a:r>
                <a:endParaRPr lang="de-DE" sz="2400" dirty="0"/>
              </a:p>
              <a:p>
                <a:r>
                  <a:rPr lang="de-DE" sz="3600" dirty="0"/>
                  <a:t>f‘(x)  = </a:t>
                </a:r>
                <a:r>
                  <a:rPr lang="de-DE" sz="3600" dirty="0">
                    <a:solidFill>
                      <a:schemeClr val="tx1"/>
                    </a:solidFill>
                  </a:rPr>
                  <a:t>24 </a:t>
                </a:r>
                <a14:m>
                  <m:oMath xmlns:m="http://schemas.openxmlformats.org/officeDocument/2006/math">
                    <m:r>
                      <a:rPr lang="de-DE" sz="3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de-DE" sz="36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de-DE" sz="3600" dirty="0">
                            <a:solidFill>
                              <a:schemeClr val="tx1"/>
                            </a:solidFill>
                          </a:rPr>
                          <m:t>(4</m:t>
                        </m:r>
                        <m:r>
                          <m:rPr>
                            <m:nor/>
                          </m:rPr>
                          <a:rPr lang="de-DE" sz="3600" dirty="0">
                            <a:solidFill>
                              <a:schemeClr val="tx1"/>
                            </a:solidFill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de-DE" sz="3600" dirty="0">
                            <a:solidFill>
                              <a:schemeClr val="tx1"/>
                            </a:solidFill>
                          </a:rPr>
                          <m:t> </m:t>
                        </m:r>
                        <m:r>
                          <a:rPr lang="de-DE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 </m:t>
                        </m:r>
                        <m:r>
                          <m:rPr>
                            <m:nor/>
                          </m:rPr>
                          <a:rPr lang="de-DE" sz="3600" dirty="0">
                            <a:solidFill>
                              <a:schemeClr val="tx1"/>
                            </a:solidFill>
                          </a:rPr>
                          <m:t>2)</m:t>
                        </m:r>
                      </m:e>
                      <m:sup>
                        <m:r>
                          <a:rPr lang="de-DE" sz="36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de-DE" dirty="0"/>
              </a:p>
            </p:txBody>
          </p:sp>
        </mc:Choice>
        <mc:Fallback xmlns="">
          <p:sp>
            <p:nvSpPr>
              <p:cNvPr id="2" name="Rechteck 1">
                <a:extLst>
                  <a:ext uri="{FF2B5EF4-FFF2-40B4-BE49-F238E27FC236}">
                    <a16:creationId xmlns:a16="http://schemas.microsoft.com/office/drawing/2014/main" id="{B20F0C9D-8A3A-4BC5-BA44-E66B4C937A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201" y="701750"/>
                <a:ext cx="6311389" cy="4637167"/>
              </a:xfrm>
              <a:prstGeom prst="rect">
                <a:avLst/>
              </a:prstGeom>
              <a:blipFill>
                <a:blip r:embed="rId5"/>
                <a:stretch>
                  <a:fillRect l="-2995" t="-1840" b="-223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hteck 2">
                <a:extLst>
                  <a:ext uri="{FF2B5EF4-FFF2-40B4-BE49-F238E27FC236}">
                    <a16:creationId xmlns:a16="http://schemas.microsoft.com/office/drawing/2014/main" id="{40A3B69C-FB06-4BEF-A9AA-5969288580A7}"/>
                  </a:ext>
                </a:extLst>
              </p:cNvPr>
              <p:cNvSpPr/>
              <p:nvPr/>
            </p:nvSpPr>
            <p:spPr>
              <a:xfrm>
                <a:off x="7347098" y="701750"/>
                <a:ext cx="3785190" cy="327482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de-DE" sz="2400" dirty="0">
                    <a:solidFill>
                      <a:srgbClr val="C00000"/>
                    </a:solidFill>
                  </a:rPr>
                  <a:t>Ist f(x) = u(v(x)) </a:t>
                </a:r>
              </a:p>
              <a:p>
                <a:r>
                  <a:rPr lang="de-DE" sz="2400" dirty="0">
                    <a:solidFill>
                      <a:srgbClr val="C00000"/>
                    </a:solidFill>
                  </a:rPr>
                  <a:t>und sind u(x) und v(x) differenzierbare Funktionen, dann gilt:</a:t>
                </a:r>
              </a:p>
              <a:p>
                <a:r>
                  <a:rPr lang="de-DE" sz="2400" b="1" dirty="0">
                    <a:solidFill>
                      <a:srgbClr val="C00000"/>
                    </a:solidFill>
                  </a:rPr>
                  <a:t>f‘(x) = u‘(v(x)) </a:t>
                </a:r>
                <a14:m>
                  <m:oMath xmlns:m="http://schemas.openxmlformats.org/officeDocument/2006/math">
                    <m:r>
                      <a:rPr lang="de-DE" sz="24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de-DE" sz="2400" b="1" dirty="0">
                    <a:solidFill>
                      <a:srgbClr val="C00000"/>
                    </a:solidFill>
                  </a:rPr>
                  <a:t> v‘(x)</a:t>
                </a:r>
                <a:endParaRPr lang="de-DE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Rechteck 2">
                <a:extLst>
                  <a:ext uri="{FF2B5EF4-FFF2-40B4-BE49-F238E27FC236}">
                    <a16:creationId xmlns:a16="http://schemas.microsoft.com/office/drawing/2014/main" id="{40A3B69C-FB06-4BEF-A9AA-5969288580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7098" y="701750"/>
                <a:ext cx="3785190" cy="3274827"/>
              </a:xfrm>
              <a:prstGeom prst="rect">
                <a:avLst/>
              </a:prstGeom>
              <a:blipFill>
                <a:blip r:embed="rId6"/>
                <a:stretch>
                  <a:fillRect l="-2415" r="-3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hteck 3">
                <a:extLst>
                  <a:ext uri="{FF2B5EF4-FFF2-40B4-BE49-F238E27FC236}">
                    <a16:creationId xmlns:a16="http://schemas.microsoft.com/office/drawing/2014/main" id="{E7243536-BDE9-40CA-86A9-0B1B6811F097}"/>
                  </a:ext>
                </a:extLst>
              </p:cNvPr>
              <p:cNvSpPr/>
              <p:nvPr/>
            </p:nvSpPr>
            <p:spPr>
              <a:xfrm rot="10800000" flipV="1">
                <a:off x="3987208" y="2402958"/>
                <a:ext cx="2636875" cy="5667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3600" dirty="0">
                    <a:solidFill>
                      <a:srgbClr val="0070C0"/>
                    </a:solidFill>
                  </a:rPr>
                  <a:t>v(x) = 4x </a:t>
                </a:r>
                <a14:m>
                  <m:oMath xmlns:m="http://schemas.openxmlformats.org/officeDocument/2006/math">
                    <m:r>
                      <a:rPr lang="de-DE" sz="3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sz="3600" dirty="0">
                    <a:solidFill>
                      <a:srgbClr val="0070C0"/>
                    </a:solidFill>
                  </a:rPr>
                  <a:t>2</a:t>
                </a:r>
                <a:endParaRPr lang="de-DE" sz="3600" dirty="0"/>
              </a:p>
            </p:txBody>
          </p:sp>
        </mc:Choice>
        <mc:Fallback xmlns="">
          <p:sp>
            <p:nvSpPr>
              <p:cNvPr id="4" name="Rechteck 3">
                <a:extLst>
                  <a:ext uri="{FF2B5EF4-FFF2-40B4-BE49-F238E27FC236}">
                    <a16:creationId xmlns:a16="http://schemas.microsoft.com/office/drawing/2014/main" id="{E7243536-BDE9-40CA-86A9-0B1B6811F0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800000" flipV="1">
                <a:off x="3987208" y="2402958"/>
                <a:ext cx="2636875" cy="566713"/>
              </a:xfrm>
              <a:prstGeom prst="rect">
                <a:avLst/>
              </a:prstGeom>
              <a:blipFill>
                <a:blip r:embed="rId7"/>
                <a:stretch>
                  <a:fillRect l="-6005" t="-22581" r="-6005" b="-4731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hteck 4">
            <a:extLst>
              <a:ext uri="{FF2B5EF4-FFF2-40B4-BE49-F238E27FC236}">
                <a16:creationId xmlns:a16="http://schemas.microsoft.com/office/drawing/2014/main" id="{67570FC2-6F73-4F34-A2E4-8F1596F1D558}"/>
              </a:ext>
            </a:extLst>
          </p:cNvPr>
          <p:cNvSpPr/>
          <p:nvPr/>
        </p:nvSpPr>
        <p:spPr>
          <a:xfrm>
            <a:off x="3891517" y="2969672"/>
            <a:ext cx="2204484" cy="459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>
                <a:solidFill>
                  <a:srgbClr val="0070C0"/>
                </a:solidFill>
              </a:rPr>
              <a:t>v‘(x) =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hteck 5">
                <a:extLst>
                  <a:ext uri="{FF2B5EF4-FFF2-40B4-BE49-F238E27FC236}">
                    <a16:creationId xmlns:a16="http://schemas.microsoft.com/office/drawing/2014/main" id="{73772F16-F802-4D0F-A3FB-561307500265}"/>
                  </a:ext>
                </a:extLst>
              </p:cNvPr>
              <p:cNvSpPr/>
              <p:nvPr/>
            </p:nvSpPr>
            <p:spPr>
              <a:xfrm>
                <a:off x="4634345" y="3584864"/>
                <a:ext cx="308345" cy="3917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de-DE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hteck 5">
                <a:extLst>
                  <a:ext uri="{FF2B5EF4-FFF2-40B4-BE49-F238E27FC236}">
                    <a16:creationId xmlns:a16="http://schemas.microsoft.com/office/drawing/2014/main" id="{73772F16-F802-4D0F-A3FB-5613075002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4345" y="3584864"/>
                <a:ext cx="308345" cy="3917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hteck 6">
            <a:extLst>
              <a:ext uri="{FF2B5EF4-FFF2-40B4-BE49-F238E27FC236}">
                <a16:creationId xmlns:a16="http://schemas.microsoft.com/office/drawing/2014/main" id="{40697585-A640-43D3-A193-C657F92ED2AE}"/>
              </a:ext>
            </a:extLst>
          </p:cNvPr>
          <p:cNvSpPr/>
          <p:nvPr/>
        </p:nvSpPr>
        <p:spPr>
          <a:xfrm>
            <a:off x="4852556" y="3584865"/>
            <a:ext cx="398480" cy="459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rgbClr val="0070C0"/>
                </a:solidFill>
              </a:rPr>
              <a:t>4</a:t>
            </a:r>
            <a:endParaRPr lang="de-DE" sz="3600" dirty="0"/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189F5D7C-BA0B-40A9-9834-3A9BCDCF7976}"/>
              </a:ext>
            </a:extLst>
          </p:cNvPr>
          <p:cNvCxnSpPr/>
          <p:nvPr/>
        </p:nvCxnSpPr>
        <p:spPr>
          <a:xfrm flipH="1">
            <a:off x="5164282" y="3356264"/>
            <a:ext cx="141363" cy="2286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" name="Pfeil: nach oben 10">
            <a:extLst>
              <a:ext uri="{FF2B5EF4-FFF2-40B4-BE49-F238E27FC236}">
                <a16:creationId xmlns:a16="http://schemas.microsoft.com/office/drawing/2014/main" id="{2153FA80-26A5-4397-B37C-941DA80B11CF}"/>
              </a:ext>
            </a:extLst>
          </p:cNvPr>
          <p:cNvSpPr/>
          <p:nvPr/>
        </p:nvSpPr>
        <p:spPr>
          <a:xfrm>
            <a:off x="8660518" y="3351143"/>
            <a:ext cx="484632" cy="620313"/>
          </a:xfrm>
          <a:prstGeom prst="up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Pfeil: nach oben 11">
            <a:extLst>
              <a:ext uri="{FF2B5EF4-FFF2-40B4-BE49-F238E27FC236}">
                <a16:creationId xmlns:a16="http://schemas.microsoft.com/office/drawing/2014/main" id="{F24BBDD2-0320-4C6E-99E2-055ADBBF3EB9}"/>
              </a:ext>
            </a:extLst>
          </p:cNvPr>
          <p:cNvSpPr/>
          <p:nvPr/>
        </p:nvSpPr>
        <p:spPr>
          <a:xfrm>
            <a:off x="9718274" y="3351144"/>
            <a:ext cx="484632" cy="620313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957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267"/>
    </mc:Choice>
    <mc:Fallback xmlns="">
      <p:transition spd="slow" advTm="1322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hteck 1">
                <a:extLst>
                  <a:ext uri="{FF2B5EF4-FFF2-40B4-BE49-F238E27FC236}">
                    <a16:creationId xmlns:a16="http://schemas.microsoft.com/office/drawing/2014/main" id="{2AA0F401-4439-4C14-AFD5-4F704FCDC7DD}"/>
                  </a:ext>
                </a:extLst>
              </p:cNvPr>
              <p:cNvSpPr/>
              <p:nvPr/>
            </p:nvSpPr>
            <p:spPr>
              <a:xfrm>
                <a:off x="999460" y="1190847"/>
                <a:ext cx="5603360" cy="43396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de-DE" sz="3600" dirty="0"/>
                  <a:t>f(x)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de-DE" sz="36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de-DE" sz="36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endParaRPr lang="de-DE" sz="3600" dirty="0"/>
              </a:p>
              <a:p>
                <a:r>
                  <a:rPr lang="de-DE" sz="4000" dirty="0"/>
                  <a:t>u(x)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de-DE" sz="40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de-DE" sz="4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DE" sz="4000" dirty="0"/>
                  <a:t>	v(x) = </a:t>
                </a:r>
                <a:r>
                  <a:rPr lang="de-DE" sz="4000" dirty="0">
                    <a:solidFill>
                      <a:srgbClr val="0070C0"/>
                    </a:solidFill>
                  </a:rPr>
                  <a:t>3x + 1</a:t>
                </a:r>
                <a:r>
                  <a:rPr lang="de-DE" sz="4000" dirty="0"/>
                  <a:t>	</a:t>
                </a:r>
              </a:p>
              <a:p>
                <a:r>
                  <a:rPr lang="de-DE" sz="4000" dirty="0"/>
                  <a:t>u‘(x)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de-DE" sz="40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de-DE" sz="4000" dirty="0"/>
                  <a:t>	v‘(x) = </a:t>
                </a:r>
                <a:r>
                  <a:rPr lang="de-DE" sz="4000" dirty="0">
                    <a:solidFill>
                      <a:srgbClr val="0070C0"/>
                    </a:solidFill>
                  </a:rPr>
                  <a:t>3</a:t>
                </a:r>
              </a:p>
              <a:p>
                <a:r>
                  <a:rPr lang="de-DE" sz="4000" dirty="0"/>
                  <a:t>f‘(x)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de-DE" sz="40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de-DE" sz="40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40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lang="de-DE" sz="4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de-DE" sz="4000" dirty="0"/>
                  <a:t> </a:t>
                </a:r>
                <a:r>
                  <a:rPr lang="de-DE" sz="4000" dirty="0">
                    <a:solidFill>
                      <a:srgbClr val="0070C0"/>
                    </a:solidFill>
                  </a:rPr>
                  <a:t>3</a:t>
                </a:r>
              </a:p>
              <a:p>
                <a:endParaRPr lang="de-DE" sz="4000" dirty="0">
                  <a:solidFill>
                    <a:srgbClr val="0070C0"/>
                  </a:solidFill>
                </a:endParaRPr>
              </a:p>
              <a:p>
                <a:r>
                  <a:rPr lang="de-DE" sz="4000" dirty="0"/>
                  <a:t>f‘(x) = 3 </a:t>
                </a:r>
                <a14:m>
                  <m:oMath xmlns:m="http://schemas.openxmlformats.org/officeDocument/2006/math">
                    <m:r>
                      <a:rPr lang="de-DE" sz="4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 </m:t>
                    </m:r>
                    <m:sSup>
                      <m:sSupPr>
                        <m:ctrlPr>
                          <a:rPr lang="de-DE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4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de-DE" sz="40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de-DE" sz="4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4000" i="1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endParaRPr lang="de-DE" sz="4000" dirty="0"/>
              </a:p>
              <a:p>
                <a:endParaRPr lang="de-DE" sz="4000" dirty="0"/>
              </a:p>
            </p:txBody>
          </p:sp>
        </mc:Choice>
        <mc:Fallback xmlns="">
          <p:sp>
            <p:nvSpPr>
              <p:cNvPr id="2" name="Rechteck 1">
                <a:extLst>
                  <a:ext uri="{FF2B5EF4-FFF2-40B4-BE49-F238E27FC236}">
                    <a16:creationId xmlns:a16="http://schemas.microsoft.com/office/drawing/2014/main" id="{2AA0F401-4439-4C14-AFD5-4F704FCDC7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460" y="1190847"/>
                <a:ext cx="5603360" cy="4339650"/>
              </a:xfrm>
              <a:prstGeom prst="rect">
                <a:avLst/>
              </a:prstGeom>
              <a:blipFill>
                <a:blip r:embed="rId5"/>
                <a:stretch>
                  <a:fillRect l="-3917" t="-210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hteck 2">
                <a:extLst>
                  <a:ext uri="{FF2B5EF4-FFF2-40B4-BE49-F238E27FC236}">
                    <a16:creationId xmlns:a16="http://schemas.microsoft.com/office/drawing/2014/main" id="{AAEE52E0-0968-433E-87C6-8BE7D47EAF6A}"/>
                  </a:ext>
                </a:extLst>
              </p:cNvPr>
              <p:cNvSpPr/>
              <p:nvPr/>
            </p:nvSpPr>
            <p:spPr>
              <a:xfrm>
                <a:off x="6804837" y="1190847"/>
                <a:ext cx="3817089" cy="233916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de-DE" sz="2800" b="1" dirty="0">
                    <a:solidFill>
                      <a:srgbClr val="C00000"/>
                    </a:solidFill>
                  </a:rPr>
                  <a:t>f(x) = u(v(x)) </a:t>
                </a:r>
              </a:p>
              <a:p>
                <a:endParaRPr lang="de-DE" sz="2800" b="1" dirty="0">
                  <a:solidFill>
                    <a:srgbClr val="C00000"/>
                  </a:solidFill>
                </a:endParaRPr>
              </a:p>
              <a:p>
                <a:r>
                  <a:rPr lang="de-DE" sz="2800" b="1" dirty="0">
                    <a:solidFill>
                      <a:srgbClr val="C00000"/>
                    </a:solidFill>
                  </a:rPr>
                  <a:t>f‘(x) = u‘(v(x)) </a:t>
                </a:r>
                <a14:m>
                  <m:oMath xmlns:m="http://schemas.openxmlformats.org/officeDocument/2006/math">
                    <m:r>
                      <a:rPr lang="de-DE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de-DE" sz="2800" b="1" dirty="0">
                    <a:solidFill>
                      <a:srgbClr val="C00000"/>
                    </a:solidFill>
                  </a:rPr>
                  <a:t> v‘(x)</a:t>
                </a:r>
              </a:p>
            </p:txBody>
          </p:sp>
        </mc:Choice>
        <mc:Fallback xmlns="">
          <p:sp>
            <p:nvSpPr>
              <p:cNvPr id="3" name="Rechteck 2">
                <a:extLst>
                  <a:ext uri="{FF2B5EF4-FFF2-40B4-BE49-F238E27FC236}">
                    <a16:creationId xmlns:a16="http://schemas.microsoft.com/office/drawing/2014/main" id="{AAEE52E0-0968-433E-87C6-8BE7D47EAF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837" y="1190847"/>
                <a:ext cx="3817089" cy="2339162"/>
              </a:xfrm>
              <a:prstGeom prst="rect">
                <a:avLst/>
              </a:prstGeom>
              <a:blipFill>
                <a:blip r:embed="rId6"/>
                <a:stretch>
                  <a:fillRect l="-319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525305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2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|15|15.1|23.4|8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0.8|10|12.1|4.4|6.5|4.8|4|12.5|12.9|1.2|2.6|2.8|4.7|14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6.1|9.9|8.8|14.2"/>
</p:tagLst>
</file>

<file path=ppt/theme/theme1.xml><?xml version="1.0" encoding="utf-8"?>
<a:theme xmlns:a="http://schemas.openxmlformats.org/drawingml/2006/main" name="Galerie">
  <a:themeElements>
    <a:clrScheme name="Galerie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e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e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Galerie</Template>
  <TotalTime>0</TotalTime>
  <Words>207</Words>
  <Application>Microsoft Office PowerPoint</Application>
  <PresentationFormat>Breitbild</PresentationFormat>
  <Paragraphs>36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Cambria Math</vt:lpstr>
      <vt:lpstr>Gill Sans MT</vt:lpstr>
      <vt:lpstr>Galerie</vt:lpstr>
      <vt:lpstr>                   Kettenregel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Kettenregel der Differntialrechnung</dc:title>
  <dc:creator>Corinna Meier</dc:creator>
  <cp:lastModifiedBy>Johannes Meier</cp:lastModifiedBy>
  <cp:revision>45</cp:revision>
  <dcterms:created xsi:type="dcterms:W3CDTF">2015-11-08T17:03:05Z</dcterms:created>
  <dcterms:modified xsi:type="dcterms:W3CDTF">2018-10-26T09:47:28Z</dcterms:modified>
</cp:coreProperties>
</file>